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60" r:id="rId3"/>
    <p:sldId id="261" r:id="rId4"/>
    <p:sldId id="263" r:id="rId5"/>
    <p:sldId id="265" r:id="rId6"/>
    <p:sldId id="257" r:id="rId7"/>
    <p:sldId id="258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5" autoAdjust="0"/>
  </p:normalViewPr>
  <p:slideViewPr>
    <p:cSldViewPr>
      <p:cViewPr>
        <p:scale>
          <a:sx n="62" d="100"/>
          <a:sy n="62" d="100"/>
        </p:scale>
        <p:origin x="-45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ECDE-2516-47C0-9AFF-06190500D1A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11848-9450-4473-8D15-1B7D7E878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1848-9450-4473-8D15-1B7D7E8788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2CA0-1EC0-4DED-ABF1-2B34F1D6C96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EBEC-0CCD-40DC-97AD-5C1863A2A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8070674" cy="1944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измерить высоту </a:t>
            </a:r>
            <a:r>
              <a:rPr lang="ru-RU" b="1" dirty="0" smtClean="0"/>
              <a:t>дома, применяя признаки подобия треугольников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429132"/>
            <a:ext cx="5328592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Презентация ученицы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8а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МБОУ сош 30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Степановой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Анастасии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Преподаватель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Кутоманова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Е .М.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48" y="642918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№30 имени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А.И.Колдунова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356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мой дом, Чтобы узнать сколько человек здесь проживает , нужно решить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квадратное уравнение: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 descr="C:\Documents and Settings\юрий\Рабочий стол\8 класс CD\WP_20140213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6104374" cy="3429000"/>
          </a:xfrm>
          <a:prstGeom prst="rect">
            <a:avLst/>
          </a:prstGeom>
          <a:noFill/>
        </p:spPr>
      </p:pic>
      <p:pic>
        <p:nvPicPr>
          <p:cNvPr id="8" name="Picture 5" descr="C:\Documents and Settings\юрий\Рабочий стол\8 класс CD\WP_20140213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97152" y="260648"/>
            <a:ext cx="1728192" cy="9707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3729064" cy="642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63744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РЕШЕНИЕ: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а = 1,в  = -31, с = -32  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 = 1089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X = 32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или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X = -1(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не натуральное число) </a:t>
            </a:r>
          </a:p>
          <a:p>
            <a:pPr>
              <a:buNone/>
            </a:pP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ОТВЕТ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: 32 человека, живет в моем доме.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Решив следующее  квадратное уравнение Вы узнаете : сколько лет самому молодому и самому  пожилому жителю этого дома?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0954"/>
            <a:ext cx="4072040" cy="41570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496"/>
            <a:ext cx="370048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239000" cy="61950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РЕШЕНИЕ: 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Разделим  обе части уравнения на 2</a:t>
            </a:r>
          </a:p>
          <a:p>
            <a:pPr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а = 1, в = -80, с = 576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D = 4096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X = 72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X = 8.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5700" dirty="0" smtClean="0">
                <a:solidFill>
                  <a:srgbClr val="FF0000"/>
                </a:solidFill>
              </a:rPr>
              <a:t>ОТВЕТ: </a:t>
            </a:r>
            <a:r>
              <a:rPr lang="ru-RU" sz="5200" dirty="0" smtClean="0">
                <a:solidFill>
                  <a:schemeClr val="accent2">
                    <a:lumMod val="75000"/>
                  </a:schemeClr>
                </a:solidFill>
              </a:rPr>
              <a:t>72 года самому пожилому жителю моего дома , а самому юному 8 лет.</a:t>
            </a:r>
            <a:endParaRPr lang="ru-RU" sz="5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83152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Способ Фалеса. Определение высоты  предмета, по его тени</a:t>
            </a:r>
            <a:r>
              <a:rPr lang="ru-RU" sz="3600" b="1" i="1" dirty="0" smtClean="0">
                <a:solidFill>
                  <a:srgbClr val="00B0F0"/>
                </a:solidFill>
              </a:rPr>
              <a:t>.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704856" cy="518457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Греческий мудрец Фалес Милетский измерил высоту пирамиды, измерив длину ее тени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Легенда о Фалесе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                                </a:t>
            </a:r>
            <a:r>
              <a:rPr lang="ru-RU" sz="1800" b="1" dirty="0" smtClean="0"/>
              <a:t>Солнце уже садилось ,когда он подошел к великому                                       фараону. Он что-то сказал . По мановению руки                                        распахнулись двери перед ним  и провели его в                                                      приемную залу. Перед ним на золоченом троне сидит                                           фараон, рядом стоят жрицы:                                                                                         ---Кто   ты? –спросил верховный жрец.                                                                                   -Зовут меня Фалес. Родом я из </a:t>
            </a:r>
            <a:r>
              <a:rPr lang="ru-RU" sz="1800" b="1" dirty="0" err="1" smtClean="0"/>
              <a:t>Милета</a:t>
            </a:r>
            <a:r>
              <a:rPr lang="ru-RU" sz="1800" b="1" dirty="0"/>
              <a:t>.</a:t>
            </a:r>
            <a:r>
              <a:rPr lang="ru-RU" sz="1800" b="1" dirty="0" smtClean="0"/>
              <a:t>                                                                                      -Так это ты похвастался , что можешь измерить высоту                                           пирамиды ,не забравшись на нее?                                                                              </a:t>
            </a:r>
            <a:r>
              <a:rPr lang="ru-RU" sz="1800" b="1" dirty="0"/>
              <a:t> </a:t>
            </a:r>
            <a:r>
              <a:rPr lang="ru-RU" sz="1800" b="1" dirty="0" smtClean="0"/>
              <a:t>  -Я могу измерить высоту пирамиды ошибившись                                                      всего на пол локтя. Я сделаю это завтра .                                                                                                                                  </a:t>
            </a:r>
            <a:endParaRPr lang="ru-RU" sz="1800" b="1" dirty="0"/>
          </a:p>
        </p:txBody>
      </p:sp>
      <p:pic>
        <p:nvPicPr>
          <p:cNvPr id="5122" name="Picture 2" descr="http://images.samogo.net/images/17417019_thales_of_miletu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2537520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рамида фалеса.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4715" y="4072488"/>
            <a:ext cx="3519285" cy="278551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60649"/>
            <a:ext cx="8820472" cy="2376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следующий день Фалес нашел длинную палку, воткнул ее в землю чуть поодаль пирамиды. Дождался определенного момента. Сказал способ определения высоты пирамиды и назвал ее высоту.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5615608" cy="30963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900" b="1" i="1" dirty="0" smtClean="0">
                <a:solidFill>
                  <a:schemeClr val="accent5">
                    <a:lumMod val="75000"/>
                  </a:schemeClr>
                </a:solidFill>
              </a:rPr>
              <a:t>СПОСОБ  ФАЛЕСА.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Когда тень от палки будет той же длины что  и сама палка ,то длина тени от  центра основания до ее вершины  будет иметь ту же длину ,что и  сама   пирамида.                                          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Documents and Settings\юрий\Рабочий стол\8 класс CD\WP_20140213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972600" cy="7344816"/>
          </a:xfrm>
          <a:prstGeom prst="rect">
            <a:avLst/>
          </a:prstGeom>
          <a:noFill/>
        </p:spPr>
      </p:pic>
      <p:sp>
        <p:nvSpPr>
          <p:cNvPr id="24" name="Прямоугольный треугольник 23"/>
          <p:cNvSpPr/>
          <p:nvPr/>
        </p:nvSpPr>
        <p:spPr>
          <a:xfrm>
            <a:off x="5868144" y="4149080"/>
            <a:ext cx="432048" cy="288032"/>
          </a:xfrm>
          <a:prstGeom prst="rtTriangle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2555776" y="0"/>
            <a:ext cx="4608512" cy="5157192"/>
          </a:xfrm>
          <a:prstGeom prst="rtTriangle">
            <a:avLst/>
          </a:prstGeom>
          <a:noFill/>
          <a:ln w="762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 полдень когда длина тени столба будет равна его высоте , тогда можно измерить длину  тени от дома . </a:t>
            </a:r>
          </a:p>
          <a:p>
            <a:endParaRPr lang="ru-RU" dirty="0" smtClean="0"/>
          </a:p>
          <a:p>
            <a:r>
              <a:rPr lang="ru-RU" dirty="0" smtClean="0"/>
              <a:t>ИЗМЕРЯЕМ ВЫСОТУ СТОЛБА. </a:t>
            </a:r>
          </a:p>
          <a:p>
            <a:r>
              <a:rPr lang="ru-RU" dirty="0" smtClean="0"/>
              <a:t>Она равна 1.25 м.</a:t>
            </a:r>
          </a:p>
          <a:p>
            <a:r>
              <a:rPr lang="ru-RU" dirty="0" smtClean="0"/>
              <a:t>ИЗМЕРЯЕМ ВЫСОТУ ТЕНИ ОТ СТОЛБА.</a:t>
            </a:r>
          </a:p>
          <a:p>
            <a:r>
              <a:rPr lang="ru-RU" dirty="0" smtClean="0"/>
              <a:t>Она равна 1.25м , следовательно можем измерять тень дома.</a:t>
            </a:r>
          </a:p>
          <a:p>
            <a:r>
              <a:rPr lang="ru-RU" dirty="0" smtClean="0"/>
              <a:t>Она равна 11.5 м , следовательно высота дома также  равна 11.5 м .</a:t>
            </a:r>
          </a:p>
          <a:p>
            <a:r>
              <a:rPr lang="ru-RU" dirty="0" smtClean="0"/>
              <a:t>ИТОГ:  способ Фалеса применен на практике.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416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измерить высоту дома, применяя признаки подобия треугольников</vt:lpstr>
      <vt:lpstr>Это мой дом, Чтобы узнать сколько человек здесь проживает , нужно решить  квадратное уравнение:    </vt:lpstr>
      <vt:lpstr>Слайд 3</vt:lpstr>
      <vt:lpstr>Слайд 4</vt:lpstr>
      <vt:lpstr> </vt:lpstr>
      <vt:lpstr>Способ Фалеса. Определение высоты  предмета, по его тени.</vt:lpstr>
      <vt:lpstr>На следующий день Фалес нашел длинную палку, воткнул ее в землю чуть поодаль пирамиды. Дождался определенного момента. Сказал способ определения высоты пирамиды и назвал ее высоту. </vt:lpstr>
      <vt:lpstr>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измерить высоту дома , с помощью «Признаков Подобия Треугольников»</dc:title>
  <dc:creator>юрий</dc:creator>
  <cp:lastModifiedBy>Кутоманова Е.М.</cp:lastModifiedBy>
  <cp:revision>29</cp:revision>
  <dcterms:created xsi:type="dcterms:W3CDTF">2014-02-11T17:18:50Z</dcterms:created>
  <dcterms:modified xsi:type="dcterms:W3CDTF">2016-01-11T11:55:54Z</dcterms:modified>
</cp:coreProperties>
</file>